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574"/>
  </p:normalViewPr>
  <p:slideViewPr>
    <p:cSldViewPr snapToGrid="0">
      <p:cViewPr varScale="1">
        <p:scale>
          <a:sx n="125" d="100"/>
          <a:sy n="125" d="100"/>
        </p:scale>
        <p:origin x="341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62150" y="480050"/>
            <a:ext cx="304815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692" y="252209"/>
            <a:ext cx="2932615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324" y="1943100"/>
            <a:ext cx="2985350" cy="34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25.png"/><Relationship Id="rId5" Type="http://schemas.openxmlformats.org/officeDocument/2006/relationships/image" Target="../media/image54.png"/><Relationship Id="rId10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24.png"/><Relationship Id="rId5" Type="http://schemas.openxmlformats.org/officeDocument/2006/relationships/image" Target="../media/image71.png"/><Relationship Id="rId10" Type="http://schemas.openxmlformats.org/officeDocument/2006/relationships/image" Target="../media/image50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2758429" y="5954836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324475" y="5140000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80027" y="864925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10" y="1986213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38" y="1986213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10" y="3543651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538" y="3543651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215900" y="220476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  <a:p>
            <a:pPr marL="12700" lvl="0" indent="0" algn="l" rtl="0">
              <a:lnSpc>
                <a:spcPct val="10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0" y="1035707"/>
            <a:ext cx="457199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434205" y="2686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4460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412125" y="1558925"/>
            <a:ext cx="712457" cy="538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595043" y="2107079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230566" y="2085339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743746" y="2110254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199421" y="2958731"/>
            <a:ext cx="1643816" cy="11874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102236" y="3248151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362454" y="3339204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794775" y="37027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306487" y="5484571"/>
            <a:ext cx="1323047" cy="6570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315887" y="5489498"/>
            <a:ext cx="817592" cy="643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806700" y="5554979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in the blocks palette.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512000" y="3091827"/>
            <a:ext cx="485214" cy="3878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511990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850266" y="4641850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850266" y="46418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652135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029966" y="3483162"/>
            <a:ext cx="14086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another point to glide 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040358" y="3858083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end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450476" y="3408210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0" y="428219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324828" y="4667793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791310" y="39590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0" y="51782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3BC0ED-5A06-4745-9A16-F19A0FB41D7D}"/>
              </a:ext>
            </a:extLst>
          </p:cNvPr>
          <p:cNvGrpSpPr/>
          <p:nvPr/>
        </p:nvGrpSpPr>
        <p:grpSpPr>
          <a:xfrm>
            <a:off x="2728445" y="1620187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3989B5F-A77C-4553-BECD-BE7DE78466C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67DD9AFC-03C7-4C24-92C3-063BD91B67F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08449-C185-4912-99A9-57032C1F9287}"/>
              </a:ext>
            </a:extLst>
          </p:cNvPr>
          <p:cNvGrpSpPr/>
          <p:nvPr/>
        </p:nvGrpSpPr>
        <p:grpSpPr>
          <a:xfrm>
            <a:off x="554251" y="1606389"/>
            <a:ext cx="418434" cy="412750"/>
            <a:chOff x="1082678" y="1476917"/>
            <a:chExt cx="418434" cy="412750"/>
          </a:xfrm>
        </p:grpSpPr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E0D2043F-5147-4915-B7EB-11F7438D2C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29BB7005-A4A8-42D4-A5CD-76FCBCC0354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263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723901" y="1299083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145794" y="37217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145794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29870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29870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927100"/>
            <a:ext cx="4572000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215900" y="262479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Walking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434183" y="25597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649456" y="2874771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0574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289646" y="1954645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or running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135303" y="1431925"/>
            <a:ext cx="712482" cy="5383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135312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147942" y="1990726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45139" y="19583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3484879" y="1422400"/>
            <a:ext cx="731520" cy="731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557149" y="1986429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651863" y="2958759"/>
            <a:ext cx="609599" cy="60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709542" y="3400176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0" y="4960008"/>
            <a:ext cx="2298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594564" y="5683630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55599" y="5317752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855599" y="531775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2298700" y="4960008"/>
            <a:ext cx="22733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445852" y="5683630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animation, try adding a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block.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2943721" y="5292352"/>
            <a:ext cx="985795" cy="354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B779B-1253-418E-8D6E-6B95F53ACBA9}"/>
              </a:ext>
            </a:extLst>
          </p:cNvPr>
          <p:cNvGrpSpPr/>
          <p:nvPr/>
        </p:nvGrpSpPr>
        <p:grpSpPr>
          <a:xfrm>
            <a:off x="2546503" y="1475092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4589D658-E7CF-44BD-8566-07F9739D14C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6827E721-C119-4EDA-A347-2908329B3C6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912D1-41DB-41D9-95CE-760F79D6E9E3}"/>
              </a:ext>
            </a:extLst>
          </p:cNvPr>
          <p:cNvGrpSpPr/>
          <p:nvPr/>
        </p:nvGrpSpPr>
        <p:grpSpPr>
          <a:xfrm>
            <a:off x="402939" y="1478788"/>
            <a:ext cx="418434" cy="412750"/>
            <a:chOff x="1082678" y="1476917"/>
            <a:chExt cx="418434" cy="412750"/>
          </a:xfrm>
        </p:grpSpPr>
        <p:sp>
          <p:nvSpPr>
            <p:cNvPr id="41" name="object 26">
              <a:extLst>
                <a:ext uri="{FF2B5EF4-FFF2-40B4-BE49-F238E27FC236}">
                  <a16:creationId xmlns:a16="http://schemas.microsoft.com/office/drawing/2014/main" id="{22D5FFCA-3626-4370-9EAE-C18D97741CE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4D8D3909-1029-466E-AD2E-BD883F83A0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821804" y="1115205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moves across the stage.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42428" y="1851698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142428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205153" y="433115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Animation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927100"/>
            <a:ext cx="4572000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981200" y="1351280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120600" y="1903845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41338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045959" y="1381125"/>
            <a:ext cx="712482" cy="539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045965" y="1381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219066" y="1917700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312119" y="1907539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568047" y="1398511"/>
            <a:ext cx="666779" cy="5760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545204" y="1381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745498" y="1917700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215900" y="228831"/>
            <a:ext cx="43561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326396" y="3381375"/>
            <a:ext cx="1410694" cy="17301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184400" y="3325002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228600" y="3381375"/>
            <a:ext cx="1552956" cy="88740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028700" y="4250024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end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467100" y="4211924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285366" y="3663309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730025" y="4077239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619500" y="389914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619500" y="4368502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0" y="5531507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850266" y="5797550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850266" y="57975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652135" y="59396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0" y="265525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2711" y="3077509"/>
            <a:ext cx="2171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Glide across the screen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223270" y="3074109"/>
            <a:ext cx="2354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Flap the wings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974224" y="3458320"/>
            <a:ext cx="1311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the starting point.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179715" y="3703256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one costume.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228600" y="5776507"/>
            <a:ext cx="245317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FC3FAA-2335-4980-BF8A-2117348815BB}"/>
              </a:ext>
            </a:extLst>
          </p:cNvPr>
          <p:cNvGrpSpPr/>
          <p:nvPr/>
        </p:nvGrpSpPr>
        <p:grpSpPr>
          <a:xfrm>
            <a:off x="2556827" y="1388838"/>
            <a:ext cx="412750" cy="412751"/>
            <a:chOff x="3362829" y="1452757"/>
            <a:chExt cx="412750" cy="412751"/>
          </a:xfrm>
        </p:grpSpPr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CE812731-8CD7-4467-A73A-C461C7B72D6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35B2BD30-CACB-4C13-8EE8-F71CD709B0C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7EF3A4-5D98-4BAA-90A8-522868D0C2AB}"/>
              </a:ext>
            </a:extLst>
          </p:cNvPr>
          <p:cNvGrpSpPr/>
          <p:nvPr/>
        </p:nvGrpSpPr>
        <p:grpSpPr>
          <a:xfrm>
            <a:off x="364950" y="1388328"/>
            <a:ext cx="418434" cy="412750"/>
            <a:chOff x="1082678" y="1476917"/>
            <a:chExt cx="418434" cy="412750"/>
          </a:xfrm>
        </p:grpSpPr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BC6576E7-95A7-492B-BEA0-152FB4564AA9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7">
              <a:extLst>
                <a:ext uri="{FF2B5EF4-FFF2-40B4-BE49-F238E27FC236}">
                  <a16:creationId xmlns:a16="http://schemas.microsoft.com/office/drawing/2014/main" id="{FBF205A6-C60C-4323-9A81-5D5725352A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516992" y="1263650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145806" y="37344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145794" y="37344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850224" y="4514466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958660" y="4514466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140677" y="433115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Talking Animation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927100"/>
            <a:ext cx="4572000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758950" y="1361439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467180" y="1897379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725307" y="2190013"/>
            <a:ext cx="469812" cy="529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603978" y="21431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762116" y="2691279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037839" y="1679772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the penguin’s other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056902" y="1436725"/>
            <a:ext cx="661746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056892" y="1436730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066423" y="1441011"/>
            <a:ext cx="889000" cy="14161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066423" y="1441011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215900" y="186993"/>
            <a:ext cx="4356100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Talking Animation</a:t>
            </a:r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0" y="3194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236261" y="4102346"/>
            <a:ext cx="1537633" cy="7408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546100" y="4906758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703580" y="4695849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1905000" y="3629802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276600" y="4130809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053199" y="3719802"/>
            <a:ext cx="1605542" cy="14905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276600" y="4659129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556000" y="4295547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556000" y="4815707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509895" y="3776750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741629" y="3547008"/>
            <a:ext cx="560158" cy="2052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741630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0" y="5544207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</a:tabLst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850266" y="5822950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850266" y="5822950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652135" y="59523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0" y="5780871"/>
            <a:ext cx="266933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595454-EB85-4D47-8C23-3C48B78AC010}"/>
              </a:ext>
            </a:extLst>
          </p:cNvPr>
          <p:cNvGrpSpPr/>
          <p:nvPr/>
        </p:nvGrpSpPr>
        <p:grpSpPr>
          <a:xfrm>
            <a:off x="798702" y="1406620"/>
            <a:ext cx="412750" cy="412751"/>
            <a:chOff x="3362829" y="1452757"/>
            <a:chExt cx="412750" cy="412751"/>
          </a:xfrm>
        </p:grpSpPr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F348EC2D-AFFC-4E97-B1AD-AC1142DF9C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41FACFFB-6DE8-452B-89F1-81B3A82C54D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723900" y="1103630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create your own animation.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145794" y="374713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145794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234461" y="433523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92710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584700"/>
            <a:ext cx="2679700" cy="1816100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58470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1303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238125" y="2303471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238125" y="23034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479713" y="2838925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248920" y="1874005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13969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676996" y="1389532"/>
            <a:ext cx="6617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676991" y="1389543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312544" y="1886438"/>
            <a:ext cx="1390650" cy="895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312544" y="1886438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447836" y="2592053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2882900" y="1390650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035300" y="1486739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two identical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057525" y="1886438"/>
            <a:ext cx="1276350" cy="895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057525" y="1886438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377526" y="2583661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234950" y="3441700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215900" y="3538871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290319" y="3538871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to squeeze or stretch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312544" y="3962605"/>
            <a:ext cx="638810" cy="4409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312544" y="396260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287445" y="3962605"/>
            <a:ext cx="447751" cy="4400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287445" y="3962605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3873423" y="3962605"/>
            <a:ext cx="447751" cy="4400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3873423" y="396260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180165" y="4260297"/>
            <a:ext cx="102565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435100" y="5568021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costume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animate your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094786" y="3962605"/>
            <a:ext cx="638812" cy="44003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094786" y="396260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467648" y="4171788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679700" y="4584700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2703194" y="4693308"/>
            <a:ext cx="186880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32024" y="5559779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indent="11113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290319" y="2842260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control-click) a costume to duplicate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290319" y="1651204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035300" y="2842260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and edit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393059" y="5135866"/>
            <a:ext cx="488400" cy="260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393059" y="5135866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112775" y="3879824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215900" y="203380"/>
            <a:ext cx="435610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an Animation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0" y="4693308"/>
            <a:ext cx="2679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238125" y="3962605"/>
            <a:ext cx="712469" cy="44099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238125" y="396260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385686" y="3884499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248920" y="4986997"/>
            <a:ext cx="1046645" cy="11804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279531" y="57210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876300" y="54758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435100" y="5223079"/>
            <a:ext cx="1046644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454162" y="4993347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454152" y="4993350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009900" y="3538875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C239A3-B26E-4ECB-887C-81A7B8E6CC72}"/>
              </a:ext>
            </a:extLst>
          </p:cNvPr>
          <p:cNvGrpSpPr/>
          <p:nvPr/>
        </p:nvGrpSpPr>
        <p:grpSpPr>
          <a:xfrm>
            <a:off x="397847" y="1389706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9F89192E-359D-4F4F-B891-889840E5C3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71F222C3-9748-48E1-9F64-B3C9E23BD0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617568" y="1930051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these cards in any order:</a:t>
            </a:r>
            <a:endParaRPr dirty="0"/>
          </a:p>
          <a:p>
            <a:pPr marL="2914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lvl="0" indent="-13207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lvl="0" indent="-138429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9749" y="858077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Animate a Character Cards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1936590" y="5890085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455294" y="5927725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" name="Google Shape;72;p7">
            <a:extLst>
              <a:ext uri="{FF2B5EF4-FFF2-40B4-BE49-F238E27FC236}">
                <a16:creationId xmlns:a16="http://schemas.microsoft.com/office/drawing/2014/main" id="{6D7CECE6-9454-4397-A41D-30724A05F6DF}"/>
              </a:ext>
            </a:extLst>
          </p:cNvPr>
          <p:cNvSpPr txBox="1"/>
          <p:nvPr/>
        </p:nvSpPr>
        <p:spPr>
          <a:xfrm>
            <a:off x="2758429" y="5954836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-11723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0" y="237567"/>
            <a:ext cx="4572000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221127" y="5923700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157998" y="1841017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157998" y="1841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838194" y="4475279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838193" y="2580439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155206" y="3732205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155204" y="3732199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705890" y="1177526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arrow keys to move your 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character around.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927100"/>
            <a:ext cx="4572000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228600" y="4318355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228600" y="3497643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215900" y="62328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 with Arrow Keys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420651" y="2096885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374025" y="1558925"/>
            <a:ext cx="712457" cy="5413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3740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555774" y="2110254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215900" y="2085339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634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781869" y="1596586"/>
            <a:ext cx="391540" cy="5077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707782" y="2110254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2860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215900" y="3003550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0" y="2583225"/>
            <a:ext cx="4571999" cy="39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215900" y="3219450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133124" y="4615229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133125" y="378130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543117" y="3498656"/>
            <a:ext cx="1503273" cy="713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543124" y="4323372"/>
            <a:ext cx="1563087" cy="6961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530417" y="5099471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15900" y="5071687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899796" y="4894788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342590" y="3942064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341269" y="4770002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194557" y="4887778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0" y="5406293"/>
            <a:ext cx="4572000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448724" y="3219450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 your character 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up and down.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535575" y="5684781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 lvl="0" indent="0" algn="l" rtl="0">
              <a:lnSpc>
                <a:spcPct val="111100"/>
              </a:lnSpc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your character around.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184;p10">
            <a:extLst>
              <a:ext uri="{FF2B5EF4-FFF2-40B4-BE49-F238E27FC236}">
                <a16:creationId xmlns:a16="http://schemas.microsoft.com/office/drawing/2014/main" id="{FFDA1AED-A654-402D-AF1F-8A2F112C116D}"/>
              </a:ext>
            </a:extLst>
          </p:cNvPr>
          <p:cNvSpPr txBox="1"/>
          <p:nvPr/>
        </p:nvSpPr>
        <p:spPr>
          <a:xfrm>
            <a:off x="2524620" y="3026997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BF9DFB-17F0-4BD2-9B36-46AECCCC5405}"/>
              </a:ext>
            </a:extLst>
          </p:cNvPr>
          <p:cNvGrpSpPr/>
          <p:nvPr/>
        </p:nvGrpSpPr>
        <p:grpSpPr>
          <a:xfrm>
            <a:off x="2734341" y="1544129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F474510C-FC22-475F-A30A-B589F851B04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07C9EDEF-F53A-4002-A4A5-C3D28085481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CC9EAA-EE6A-4F04-B9B8-34A680654800}"/>
              </a:ext>
            </a:extLst>
          </p:cNvPr>
          <p:cNvGrpSpPr/>
          <p:nvPr/>
        </p:nvGrpSpPr>
        <p:grpSpPr>
          <a:xfrm>
            <a:off x="553731" y="1544129"/>
            <a:ext cx="418434" cy="412750"/>
            <a:chOff x="1082678" y="1476917"/>
            <a:chExt cx="418434" cy="412750"/>
          </a:xfrm>
        </p:grpSpPr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628C88A3-77F5-4302-93D3-8163564D0BE0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27">
              <a:extLst>
                <a:ext uri="{FF2B5EF4-FFF2-40B4-BE49-F238E27FC236}">
                  <a16:creationId xmlns:a16="http://schemas.microsoft.com/office/drawing/2014/main" id="{B0DEC04A-CA96-49CE-B1F0-9E3A0F7E947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232850" y="5923552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723900" y="5927725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1" y="232701"/>
            <a:ext cx="4572000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indent="-99441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723900" y="1263651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927100"/>
            <a:ext cx="4572000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765056"/>
            <a:ext cx="4572000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026659"/>
            <a:ext cx="4572000" cy="1374140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01395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215900" y="249340"/>
            <a:ext cx="43561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77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 Character Jump</a:t>
            </a:r>
            <a:endParaRPr dirty="0"/>
          </a:p>
          <a:p>
            <a:pPr marL="127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434205" y="2877207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930480" y="5137808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407961" y="2096864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412125" y="1558925"/>
            <a:ext cx="712457" cy="539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560590" y="2107079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156276" y="2096864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754120" y="1561617"/>
            <a:ext cx="447042" cy="5260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705264" y="2110254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480578" y="3266795"/>
            <a:ext cx="1582661" cy="13932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484461" y="4432098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2915679" y="4327024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522822" y="3378200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689776" y="3740279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27710" y="3395486"/>
            <a:ext cx="302183" cy="3556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459061" y="3847898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2915678" y="3742824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to jump.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003138" y="5597517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680831" y="57168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680831" y="56861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37489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37489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91261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91261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14375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14375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68147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68147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606036" y="54549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606036" y="54369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755721" y="55064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983597" y="55077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675016" y="55077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449644" y="55077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221374" y="55077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737360" y="56865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1DFDB7-D070-4F79-8CDF-CC27FD6357E6}"/>
              </a:ext>
            </a:extLst>
          </p:cNvPr>
          <p:cNvGrpSpPr/>
          <p:nvPr/>
        </p:nvGrpSpPr>
        <p:grpSpPr>
          <a:xfrm>
            <a:off x="2709303" y="1587938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924DEA9B-B4D0-4F39-8298-6FA2AC8646D4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B94C90F5-BAC6-4E1C-90DB-9E3AAA82F16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DA34FC-FB6B-496B-92B1-EE6A8B016B86}"/>
              </a:ext>
            </a:extLst>
          </p:cNvPr>
          <p:cNvGrpSpPr/>
          <p:nvPr/>
        </p:nvGrpSpPr>
        <p:grpSpPr>
          <a:xfrm>
            <a:off x="541066" y="1584663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23BCA328-6096-4913-9196-3D79C997127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F1B9068C-FB4B-45E6-B61B-A4ED2FBB77F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232850" y="592355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641342" y="1264953"/>
            <a:ext cx="3289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-127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when you press a key.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145806" y="1851698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145794" y="18516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145806" y="3737774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145794" y="37377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0" y="433115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29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927100"/>
            <a:ext cx="4572000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124200"/>
            <a:ext cx="4572000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111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215900" y="153512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 Poses</a:t>
            </a:r>
            <a:br>
              <a:rPr lang="en-US" dirty="0"/>
            </a:b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0" y="103570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501140" y="3872190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200400" y="4309681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885950" y="1386839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2876816" y="43976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236950" y="1323975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multiple costumes, like Max.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334000"/>
            <a:ext cx="4572000" cy="1066800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3213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876816" y="4943791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537058" y="3976903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537058" y="39754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187700" y="1652549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 lvl="0" indent="0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sprite’s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063254" y="1386839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063250" y="138684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068943" y="1706016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068943" y="1706021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505191" y="3547008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505196" y="354701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680831" y="59327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680831" y="59020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37489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37489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91261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91261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14375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14375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68147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68147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606036" y="56708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606036" y="56528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755721" y="57223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983597" y="57236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675016" y="57236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449644" y="57236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221374" y="57236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737360" y="5902461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047649" y="1814379"/>
            <a:ext cx="485875" cy="3683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047649" y="1812925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024150" y="2185700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537050" y="4355900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199018" y="2422691"/>
            <a:ext cx="155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Scroll over sprites in the Sprite Library to see if they have different costumes.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0" y="317844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027370" y="3574548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8974" y="5417819"/>
            <a:ext cx="456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130011" y="4749999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 different costume.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1924287" y="5818940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space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key on your keyboard.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DA07FB-18EB-4726-AC3D-8CE8610801A3}"/>
              </a:ext>
            </a:extLst>
          </p:cNvPr>
          <p:cNvGrpSpPr/>
          <p:nvPr/>
        </p:nvGrpSpPr>
        <p:grpSpPr>
          <a:xfrm>
            <a:off x="489375" y="1863724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D32B5D0-694E-41EF-8F93-87A83AA5A2AB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04090836-2486-4D5D-A3AD-5235F4BA8F4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723900" y="5927725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723900" y="1224394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497507" y="1775485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497507" y="17754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497507" y="3064344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497507" y="3064344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370023" y="313230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497507" y="4353191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497507" y="43531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370023" y="44211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029966" y="68929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177020" y="240075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48514" y="252209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lvl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Glide from Point to Point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747</Words>
  <Application>Microsoft Office PowerPoint</Application>
  <PresentationFormat>Custom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</vt:lpstr>
      <vt:lpstr>Arial</vt:lpstr>
      <vt:lpstr>Times New Roman</vt:lpstr>
      <vt:lpstr>Montserrat Black</vt:lpstr>
      <vt:lpstr>Calibri</vt:lpstr>
      <vt:lpstr>Roboto Medium</vt:lpstr>
      <vt:lpstr>Roboto Black</vt:lpstr>
      <vt:lpstr>Office Theme</vt:lpstr>
      <vt:lpstr>Animate a Character Cards</vt:lpstr>
      <vt:lpstr>Animate a Character Cards</vt:lpstr>
      <vt:lpstr>Move with Arrow Keys</vt:lpstr>
      <vt:lpstr>Move with Arrow Keys scratch.mit.edu</vt:lpstr>
      <vt:lpstr>Make a Character Jump</vt:lpstr>
      <vt:lpstr>Make a Character Jump scratch.mit.edu</vt:lpstr>
      <vt:lpstr>Switch Poses</vt:lpstr>
      <vt:lpstr>Switch Poses scratch.mit.edu</vt:lpstr>
      <vt:lpstr>Glide from Point to Point</vt:lpstr>
      <vt:lpstr>Glide from Point to Point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Hans</cp:lastModifiedBy>
  <cp:revision>43</cp:revision>
  <dcterms:modified xsi:type="dcterms:W3CDTF">2021-01-24T16:25:15Z</dcterms:modified>
</cp:coreProperties>
</file>